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74" r:id="rId5"/>
    <p:sldMasterId id="2147483653" r:id="rId6"/>
    <p:sldMasterId id="2147483678" r:id="rId7"/>
    <p:sldMasterId id="2147483671" r:id="rId8"/>
    <p:sldMasterId id="2147483706" r:id="rId9"/>
    <p:sldMasterId id="2147483713" r:id="rId10"/>
  </p:sldMasterIdLst>
  <p:notesMasterIdLst>
    <p:notesMasterId r:id="rId18"/>
  </p:notesMasterIdLst>
  <p:sldIdLst>
    <p:sldId id="340" r:id="rId11"/>
    <p:sldId id="266" r:id="rId12"/>
    <p:sldId id="2147471993" r:id="rId13"/>
    <p:sldId id="2147471996" r:id="rId14"/>
    <p:sldId id="2147471995" r:id="rId15"/>
    <p:sldId id="2147471997" r:id="rId16"/>
    <p:sldId id="2147471992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s" id="{1E2D0306-FB1F-364E-85D3-CF2C5792C534}">
          <p14:sldIdLst>
            <p14:sldId id="340"/>
            <p14:sldId id="266"/>
            <p14:sldId id="2147471993"/>
            <p14:sldId id="2147471996"/>
            <p14:sldId id="2147471995"/>
            <p14:sldId id="2147471997"/>
            <p14:sldId id="21474719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E"/>
    <a:srgbClr val="CBCFCB"/>
    <a:srgbClr val="9AC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4B1156A-380E-4F78-BDF5-A606A8083BF9}" styleName="Estilo medio 4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8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10" Type="http://schemas.openxmlformats.org/officeDocument/2006/relationships/slideMaster" Target="slideMasters/slideMaster7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237DB-060F-144E-B0D8-5A41407D1917}" type="datetimeFigureOut">
              <a:rPr lang="es-ES" smtClean="0"/>
              <a:t>19/12/2023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A4495-405B-604F-BDAD-C09A80F4E47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037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954BD66-1368-BA4D-A88F-DFD8931680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0553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ntos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A0C2C86A-E25F-F94C-9B10-DA32F24E3B9F}"/>
              </a:ext>
            </a:extLst>
          </p:cNvPr>
          <p:cNvSpPr/>
          <p:nvPr userDrawn="1"/>
        </p:nvSpPr>
        <p:spPr>
          <a:xfrm>
            <a:off x="7723632" y="19213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F5B29F80-9491-2344-915D-11D96128C8D5}"/>
              </a:ext>
            </a:extLst>
          </p:cNvPr>
          <p:cNvSpPr/>
          <p:nvPr userDrawn="1"/>
        </p:nvSpPr>
        <p:spPr>
          <a:xfrm>
            <a:off x="8973312" y="145192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CDF087C4-BCE5-CF4D-9264-8BF23D238C86}"/>
              </a:ext>
            </a:extLst>
          </p:cNvPr>
          <p:cNvSpPr/>
          <p:nvPr userDrawn="1"/>
        </p:nvSpPr>
        <p:spPr>
          <a:xfrm>
            <a:off x="10168128" y="199446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83D5DDB1-3969-7842-816C-0E9028EEE0BD}"/>
              </a:ext>
            </a:extLst>
          </p:cNvPr>
          <p:cNvSpPr/>
          <p:nvPr userDrawn="1"/>
        </p:nvSpPr>
        <p:spPr>
          <a:xfrm>
            <a:off x="9241536" y="247605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 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67B38733-C7CE-CC40-A346-42CB9FDC07EC}"/>
              </a:ext>
            </a:extLst>
          </p:cNvPr>
          <p:cNvSpPr/>
          <p:nvPr userDrawn="1"/>
        </p:nvSpPr>
        <p:spPr>
          <a:xfrm>
            <a:off x="8241792" y="2847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BFA97A2-60F7-D140-96EB-06C955249400}"/>
              </a:ext>
            </a:extLst>
          </p:cNvPr>
          <p:cNvSpPr/>
          <p:nvPr userDrawn="1"/>
        </p:nvSpPr>
        <p:spPr>
          <a:xfrm>
            <a:off x="7193280" y="31405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DEC6ABBC-FB28-CA45-9260-33DBDD5A8E66}"/>
              </a:ext>
            </a:extLst>
          </p:cNvPr>
          <p:cNvSpPr/>
          <p:nvPr userDrawn="1"/>
        </p:nvSpPr>
        <p:spPr>
          <a:xfrm>
            <a:off x="7668768" y="4371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5B103E51-E0A9-9441-9112-9DA26F729EF9}"/>
              </a:ext>
            </a:extLst>
          </p:cNvPr>
          <p:cNvSpPr/>
          <p:nvPr userDrawn="1"/>
        </p:nvSpPr>
        <p:spPr>
          <a:xfrm>
            <a:off x="8589264" y="378669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EC7C4346-C80A-C541-BA30-B4E1DA70FB78}"/>
              </a:ext>
            </a:extLst>
          </p:cNvPr>
          <p:cNvSpPr/>
          <p:nvPr userDrawn="1"/>
        </p:nvSpPr>
        <p:spPr>
          <a:xfrm>
            <a:off x="9582912" y="342093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C4AA2D7D-96BC-834F-982E-1D3BD6940C2E}"/>
              </a:ext>
            </a:extLst>
          </p:cNvPr>
          <p:cNvSpPr/>
          <p:nvPr userDrawn="1"/>
        </p:nvSpPr>
        <p:spPr>
          <a:xfrm>
            <a:off x="10643616" y="32197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40EC2DE0-33FD-D14C-BA7A-66CBC390B67A}"/>
              </a:ext>
            </a:extLst>
          </p:cNvPr>
          <p:cNvSpPr/>
          <p:nvPr userDrawn="1"/>
        </p:nvSpPr>
        <p:spPr>
          <a:xfrm>
            <a:off x="10113264" y="442677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1D4C3106-9AF6-DD43-9204-40AA090B6033}"/>
              </a:ext>
            </a:extLst>
          </p:cNvPr>
          <p:cNvSpPr/>
          <p:nvPr userDrawn="1"/>
        </p:nvSpPr>
        <p:spPr>
          <a:xfrm>
            <a:off x="8875776" y="48961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2A35A1B3-7558-F84E-84A3-56C71DF152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5267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_Numero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06924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_Nume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1775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_Nume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F113980-D274-D54B-AD70-99B76F41DF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59668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_Numero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3005C5CA-F42A-644B-A70F-02024F4A427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2877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_Numer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CD503779-9A3F-774F-88AE-1D130E3B085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7510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68590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1126859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967F06FF-74A9-2E4A-9F48-78DDA1A23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49473A57-1097-594F-8845-F871CEBEA0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02763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5334298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37EC0C27-5E8F-CE46-9D3F-E57743BA89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4007956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o_Column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54" y="609644"/>
            <a:ext cx="1125711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5541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8943" y="366676"/>
            <a:ext cx="11257120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BD8A9A29-247E-EA46-8CD4-1758841A8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5541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271E3B7-3FD3-8440-9710-E3439F3EE8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5541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01CE7070-5CE0-8D45-A606-20C768D30A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50977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404E435A-E585-1841-9763-026093A593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0977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AB8C3F2-42FD-F745-A334-79067A11A4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50977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13C623E7-0B4E-7B4B-9050-79C0DA76EC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D4AE0868-A0F4-264A-9EA9-07A81DB503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09788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o_Enfasis_Fondo_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/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59A1EC2-E296-1C49-B7C5-AFC158D0F2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5203862-1283-E34D-BE23-248C9F6C36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09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ndo_Azul_Titular_Blanc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801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75565342-32F0-F042-AECF-681BA10181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19100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o_Enfasis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CD7EA10-D8A9-F847-AA68-9AEC57ED8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E485CB09-844D-904F-85A5-BB2AFEDB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0378999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D505DD84-3AB6-8846-A315-20A1D68590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487284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B70B12B-8EC8-A743-A48B-40F9957BD415}"/>
              </a:ext>
            </a:extLst>
          </p:cNvPr>
          <p:cNvSpPr/>
          <p:nvPr userDrawn="1"/>
        </p:nvSpPr>
        <p:spPr>
          <a:xfrm>
            <a:off x="5375275" y="549275"/>
            <a:ext cx="5764188" cy="57641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7"/>
            <a:ext cx="5746065" cy="57641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1802407-72B2-964E-B4A9-6250E65E73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8343479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xt_Imagen_Redonda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7" y="2461480"/>
            <a:ext cx="4595521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6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44B2B31-AADE-2D40-A3C9-1A8A61B148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770CF6B8-8544-A549-84E5-D504D346D21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239720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97F4A28-618B-D442-A382-B99307487F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6974617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o_Con_Imagenes_Cuadrad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1125168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11251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E166127-948E-434C-90AC-DEE04C3D91A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1628776"/>
            <a:ext cx="5508626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sp>
        <p:nvSpPr>
          <p:cNvPr id="19" name="Marcador de posición de imagen 9">
            <a:extLst>
              <a:ext uri="{FF2B5EF4-FFF2-40B4-BE49-F238E27FC236}">
                <a16:creationId xmlns:a16="http://schemas.microsoft.com/office/drawing/2014/main" id="{FD434FA2-08C3-B04D-956F-2D1EAED7F4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67438" y="1628775"/>
            <a:ext cx="5510442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138381B1-B5F7-6D41-8F03-FA5AF16419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F526D8D0-1560-7947-8798-DAB6816951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9857422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3887112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49" y="1745320"/>
            <a:ext cx="3881226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47" y="2461480"/>
            <a:ext cx="3881225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663" y="366676"/>
            <a:ext cx="3887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03724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5" name="Marcador de posición de imagen 9">
            <a:extLst>
              <a:ext uri="{FF2B5EF4-FFF2-40B4-BE49-F238E27FC236}">
                <a16:creationId xmlns:a16="http://schemas.microsoft.com/office/drawing/2014/main" id="{4DF4394C-AC73-B248-B9C9-EE57E9E544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075612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BDDDDE0-961B-8947-BB2E-8F6F75860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64326B59-DC1B-884E-BD3B-6335375322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567080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5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1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50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3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10521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02795F5-6C12-834F-B019-D7809BB331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79439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2AC0C1AC-37D1-D940-8C55-C962846D9A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10521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4" name="Marcador de posición de imagen 9">
            <a:extLst>
              <a:ext uri="{FF2B5EF4-FFF2-40B4-BE49-F238E27FC236}">
                <a16:creationId xmlns:a16="http://schemas.microsoft.com/office/drawing/2014/main" id="{C6F7ED5A-3746-7945-9845-224AFBD2E4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979439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B00FAABF-2390-4848-A912-EC781DED9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49922441-6D6B-D444-BB01-FD35AF058F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16676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o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39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6216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429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16">
            <a:extLst>
              <a:ext uri="{FF2B5EF4-FFF2-40B4-BE49-F238E27FC236}">
                <a16:creationId xmlns:a16="http://schemas.microsoft.com/office/drawing/2014/main" id="{C9BE40AB-DD10-EA46-9CA3-54E8B95B7B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89867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1" name="Marcador de posición de imagen 16">
            <a:extLst>
              <a:ext uri="{FF2B5EF4-FFF2-40B4-BE49-F238E27FC236}">
                <a16:creationId xmlns:a16="http://schemas.microsoft.com/office/drawing/2014/main" id="{FD619271-213E-D646-A710-71914F2B32C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88472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1429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41FEAD28-B0C6-7045-ACB6-9220400C0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9002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3DC58B0B-28AC-3741-81D4-FCAC09C941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8524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89EEEAB2-D851-3C4A-AD34-0D6D4B6A1D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9047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6" name="Marcador de texto 11">
            <a:extLst>
              <a:ext uri="{FF2B5EF4-FFF2-40B4-BE49-F238E27FC236}">
                <a16:creationId xmlns:a16="http://schemas.microsoft.com/office/drawing/2014/main" id="{A73ED5A7-EBB5-C74D-A8C8-D8B8868EC5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8569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E9C1027A-D609-B44D-B011-C5BC896EF5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791DDE1D-4495-FC40-8CAE-8A84E9BF83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175625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am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00CA439B-A2E9-AB47-81AE-731F953664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43758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ndo_Imagen_Titular_Blanc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8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83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9411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C8316937-F3C3-2748-8C71-018AB83C46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3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am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7BF74AC2-6052-DE44-A2F8-685D64C198B3}"/>
              </a:ext>
            </a:extLst>
          </p:cNvPr>
          <p:cNvSpPr/>
          <p:nvPr userDrawn="1"/>
        </p:nvSpPr>
        <p:spPr>
          <a:xfrm>
            <a:off x="6953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84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72FAA048-4B5D-4E46-AC16-7452B6E31003}"/>
              </a:ext>
            </a:extLst>
          </p:cNvPr>
          <p:cNvSpPr/>
          <p:nvPr userDrawn="1"/>
        </p:nvSpPr>
        <p:spPr>
          <a:xfrm>
            <a:off x="35782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Marcador de posición de imagen 16">
            <a:extLst>
              <a:ext uri="{FF2B5EF4-FFF2-40B4-BE49-F238E27FC236}">
                <a16:creationId xmlns:a16="http://schemas.microsoft.com/office/drawing/2014/main" id="{7738A7D9-3E3A-9B40-A1C7-8018C92133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813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2301D21-EF7B-7C46-A309-9161F0D613A6}"/>
              </a:ext>
            </a:extLst>
          </p:cNvPr>
          <p:cNvSpPr/>
          <p:nvPr userDrawn="1"/>
        </p:nvSpPr>
        <p:spPr>
          <a:xfrm>
            <a:off x="64611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Marcador de posición de imagen 16">
            <a:extLst>
              <a:ext uri="{FF2B5EF4-FFF2-40B4-BE49-F238E27FC236}">
                <a16:creationId xmlns:a16="http://schemas.microsoft.com/office/drawing/2014/main" id="{8BDA6A37-0168-9148-B73A-E2361E04F37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642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06BD6CA-9D28-324D-8CAC-1A48D712C4C0}"/>
              </a:ext>
            </a:extLst>
          </p:cNvPr>
          <p:cNvSpPr/>
          <p:nvPr userDrawn="1"/>
        </p:nvSpPr>
        <p:spPr>
          <a:xfrm>
            <a:off x="933767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Marcador de posición de imagen 16">
            <a:extLst>
              <a:ext uri="{FF2B5EF4-FFF2-40B4-BE49-F238E27FC236}">
                <a16:creationId xmlns:a16="http://schemas.microsoft.com/office/drawing/2014/main" id="{BED1A7FE-CD5F-FB4C-A982-6E2C839CD34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4084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6A1BD156-851D-AA43-AD36-3AC6C87568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693687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eam_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0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30" name="Gráfico 29">
            <a:extLst>
              <a:ext uri="{FF2B5EF4-FFF2-40B4-BE49-F238E27FC236}">
                <a16:creationId xmlns:a16="http://schemas.microsoft.com/office/drawing/2014/main" id="{453AF884-B1B9-0C48-8FD4-D5D6E6285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B64CCC92-63D8-E34A-B1B1-C29FCBDE13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20576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53ADC201-6CCF-7040-9003-2487F24AA2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96481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3B45862-9E43-9940-8549-F0AC9E09F87A}"/>
              </a:ext>
            </a:extLst>
          </p:cNvPr>
          <p:cNvSpPr/>
          <p:nvPr userDrawn="1"/>
        </p:nvSpPr>
        <p:spPr>
          <a:xfrm>
            <a:off x="0" y="2994668"/>
            <a:ext cx="12192000" cy="38633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FF1FDC2-D46E-6C49-A565-EC6FC1D2AF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96311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5" y="624929"/>
            <a:ext cx="11260757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5" y="366676"/>
            <a:ext cx="112607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6388" y="1632375"/>
            <a:ext cx="5040313" cy="2156988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contenido 6">
            <a:extLst>
              <a:ext uri="{FF2B5EF4-FFF2-40B4-BE49-F238E27FC236}">
                <a16:creationId xmlns:a16="http://schemas.microsoft.com/office/drawing/2014/main" id="{D3585285-DB0A-D049-AE19-C579B133D4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5158" y="3874851"/>
            <a:ext cx="5031542" cy="243387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35638" y="1634623"/>
            <a:ext cx="5940425" cy="4674102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BCFF5F8B-A429-1045-9905-ED53E0E41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849D7-0063-AC44-AE00-A227F515AD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8923864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7" y="624929"/>
            <a:ext cx="3701531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7" y="366676"/>
            <a:ext cx="370153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95776" y="366676"/>
            <a:ext cx="7380288" cy="5942049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1905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1904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D2BA8632-997F-3F47-ABDB-2402CD834F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9E55FAA0-F851-A34F-A62C-AE1C1C2656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9503634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6" y="624929"/>
            <a:ext cx="5150682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6" y="366676"/>
            <a:ext cx="5150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15144" y="1554855"/>
            <a:ext cx="7561262" cy="4673135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07199" y="1561007"/>
            <a:ext cx="3569657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07198" y="2277167"/>
            <a:ext cx="3569657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55F83C0-7004-434D-B73C-56FB99990B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64E4008-824B-7441-B2C4-EB899FC5FE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02046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00DCAC73-46A0-4F44-878E-B326B1156B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2349500"/>
            <a:ext cx="2158999" cy="2159000"/>
          </a:xfrm>
        </p:spPr>
        <p:txBody>
          <a:bodyPr/>
          <a:lstStyle/>
          <a:p>
            <a:endParaRPr lang="es-ES"/>
          </a:p>
        </p:txBody>
      </p:sp>
      <p:sp>
        <p:nvSpPr>
          <p:cNvPr id="9" name="Marcador de posición de imagen 6">
            <a:extLst>
              <a:ext uri="{FF2B5EF4-FFF2-40B4-BE49-F238E27FC236}">
                <a16:creationId xmlns:a16="http://schemas.microsoft.com/office/drawing/2014/main" id="{80A30C94-9398-024F-8F1F-0723B72502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6500" y="5949950"/>
            <a:ext cx="2159000" cy="71913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781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E3460972-5B7A-EE4F-AACD-C4DB498A372B}"/>
              </a:ext>
            </a:extLst>
          </p:cNvPr>
          <p:cNvSpPr txBox="1"/>
          <p:nvPr userDrawn="1"/>
        </p:nvSpPr>
        <p:spPr bwMode="auto">
          <a:xfrm>
            <a:off x="3159224" y="1700808"/>
            <a:ext cx="251795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defecto la información que manejamos como empleados es de uso interno, debe mantenerse en el ámbito interno de la empresa salvo que se comparta con proveedores o </a:t>
            </a:r>
            <a:r>
              <a:rPr lang="es-ES" sz="1400" b="0" i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</a:t>
            </a: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previo compromiso de confidencialidad. 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35EBD96E-5F00-5545-BFD7-7EC773D4B74E}"/>
              </a:ext>
            </a:extLst>
          </p:cNvPr>
          <p:cNvSpPr txBox="1"/>
          <p:nvPr userDrawn="1"/>
        </p:nvSpPr>
        <p:spPr bwMode="auto">
          <a:xfrm>
            <a:off x="5889823" y="1700809"/>
            <a:ext cx="248951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RESTRINGIDO: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sensible que NO puede ser accesible por toda la empresa, sino sólo por un departamento concreto, un comité o los miembros de un proyecto. 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B9287478-FEE7-7A40-8700-A9157F0B3156}"/>
              </a:ext>
            </a:extLst>
          </p:cNvPr>
          <p:cNvSpPr txBox="1"/>
          <p:nvPr userDrawn="1"/>
        </p:nvSpPr>
        <p:spPr bwMode="auto">
          <a:xfrm>
            <a:off x="8591974" y="1722716"/>
            <a:ext cx="247257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Tx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RESERVADO:</a:t>
            </a:r>
            <a:b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muy sensible (estrategia, datos financieros, oportunidades de negocio…) que únicamente es accesible por personas designadas nominalmente.</a:t>
            </a:r>
            <a:endParaRPr lang="en-U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9B0C01CB-C20D-1B44-A48D-16393FA76DA6}"/>
              </a:ext>
            </a:extLst>
          </p:cNvPr>
          <p:cNvSpPr txBox="1"/>
          <p:nvPr userDrawn="1"/>
        </p:nvSpPr>
        <p:spPr bwMode="auto">
          <a:xfrm>
            <a:off x="428625" y="5468142"/>
            <a:ext cx="804363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favor, rellene el uso que considere en el espacio reservado dentro de la presentación como “inserte tipo uso seguridad” ubicado en la parte superior derecha de la diapositiva.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Todas las diapositivas deberán de ir clasificadas </a:t>
            </a: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incluida la portada, índices, etc.</a:t>
            </a:r>
          </a:p>
        </p:txBody>
      </p:sp>
      <p:grpSp>
        <p:nvGrpSpPr>
          <p:cNvPr id="10" name="Group 24">
            <a:extLst>
              <a:ext uri="{FF2B5EF4-FFF2-40B4-BE49-F238E27FC236}">
                <a16:creationId xmlns:a16="http://schemas.microsoft.com/office/drawing/2014/main" id="{8D6822BA-61A2-8842-A852-39FD1A195B4E}"/>
              </a:ext>
            </a:extLst>
          </p:cNvPr>
          <p:cNvGrpSpPr/>
          <p:nvPr userDrawn="1"/>
        </p:nvGrpSpPr>
        <p:grpSpPr>
          <a:xfrm>
            <a:off x="10814858" y="397424"/>
            <a:ext cx="1133302" cy="5479847"/>
            <a:chOff x="10814858" y="250209"/>
            <a:chExt cx="1133302" cy="4086661"/>
          </a:xfrm>
        </p:grpSpPr>
        <p:cxnSp>
          <p:nvCxnSpPr>
            <p:cNvPr id="11" name="Straight Connector 5">
              <a:extLst>
                <a:ext uri="{FF2B5EF4-FFF2-40B4-BE49-F238E27FC236}">
                  <a16:creationId xmlns:a16="http://schemas.microsoft.com/office/drawing/2014/main" id="{9C846DE3-131B-C841-9F40-F7972C2BDD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814858" y="4336869"/>
              <a:ext cx="113330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8">
              <a:extLst>
                <a:ext uri="{FF2B5EF4-FFF2-40B4-BE49-F238E27FC236}">
                  <a16:creationId xmlns:a16="http://schemas.microsoft.com/office/drawing/2014/main" id="{E8BE2165-60F4-D140-A624-9D8D4611A92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48160" y="250209"/>
              <a:ext cx="0" cy="4086661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22">
              <a:extLst>
                <a:ext uri="{FF2B5EF4-FFF2-40B4-BE49-F238E27FC236}">
                  <a16:creationId xmlns:a16="http://schemas.microsoft.com/office/drawing/2014/main" id="{39BF3E03-8D26-EE47-A705-C120F1802A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857038" y="250209"/>
              <a:ext cx="9112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">
            <a:extLst>
              <a:ext uri="{FF2B5EF4-FFF2-40B4-BE49-F238E27FC236}">
                <a16:creationId xmlns:a16="http://schemas.microsoft.com/office/drawing/2014/main" id="{536B6B95-80E3-B848-B7F9-FB60E7AA64A3}"/>
              </a:ext>
            </a:extLst>
          </p:cNvPr>
          <p:cNvSpPr txBox="1"/>
          <p:nvPr userDrawn="1"/>
        </p:nvSpPr>
        <p:spPr bwMode="auto">
          <a:xfrm>
            <a:off x="428625" y="1700808"/>
            <a:ext cx="251795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PÚBLICO: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cuya divulgación no afecte a la empresa en términos de pérdida de imagen.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3CB85DA9-ABBC-844A-A2C9-4755E30191DD}"/>
              </a:ext>
            </a:extLst>
          </p:cNvPr>
          <p:cNvSpPr txBox="1"/>
          <p:nvPr userDrawn="1"/>
        </p:nvSpPr>
        <p:spPr bwMode="auto">
          <a:xfrm>
            <a:off x="428625" y="332656"/>
            <a:ext cx="16349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sz="3200" b="1" i="0" kern="120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AVISO</a:t>
            </a: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EACF503D-7FDC-A741-BD22-5539A14D3796}"/>
              </a:ext>
            </a:extLst>
          </p:cNvPr>
          <p:cNvSpPr txBox="1"/>
          <p:nvPr userDrawn="1"/>
        </p:nvSpPr>
        <p:spPr bwMode="auto">
          <a:xfrm>
            <a:off x="428625" y="977286"/>
            <a:ext cx="94837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 anchor="ctr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altLang="es-ES" sz="1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Por razones de seguridad y protección de nuestra información corporativa es OBLIGATORIO clasificar los documentos en:</a:t>
            </a:r>
            <a:endParaRPr lang="es-ES" sz="1000" b="0" i="0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D2CF8868-411F-1345-AB2B-2E5F8FD4692E}"/>
              </a:ext>
            </a:extLst>
          </p:cNvPr>
          <p:cNvSpPr/>
          <p:nvPr userDrawn="1"/>
        </p:nvSpPr>
        <p:spPr>
          <a:xfrm>
            <a:off x="428625" y="5239924"/>
            <a:ext cx="10327892" cy="1213412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8B3174F0-4A74-0342-BBCC-36A9C42638F9}"/>
              </a:ext>
            </a:extLst>
          </p:cNvPr>
          <p:cNvSpPr/>
          <p:nvPr userDrawn="1"/>
        </p:nvSpPr>
        <p:spPr>
          <a:xfrm>
            <a:off x="9550119" y="195234"/>
            <a:ext cx="2306919" cy="450421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6BCDE6BE-24AF-6441-BCB6-4FE1510A75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/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1314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1126270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6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ndo_Imagen_Titular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73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341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03D061EE-99C1-1F4C-AEA3-647F443580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62063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11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4BFE052F-B52A-2D49-949B-64349E2F00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3358" y="1745320"/>
            <a:ext cx="11258113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242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5E247BFB-65E8-D848-BCEB-FD300C1A40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2700" y="5949950"/>
            <a:ext cx="9492760" cy="361460"/>
          </a:xfrm>
        </p:spPr>
        <p:txBody>
          <a:bodyPr anchor="b">
            <a:normAutofit/>
          </a:bodyPr>
          <a:lstStyle>
            <a:lvl1pPr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err="1"/>
              <a:t>dd</a:t>
            </a:r>
            <a:r>
              <a:rPr lang="es-ES"/>
              <a:t>/mm/</a:t>
            </a:r>
            <a:r>
              <a:rPr lang="es-ES" err="1"/>
              <a:t>aa</a:t>
            </a:r>
            <a:r>
              <a:rPr lang="es-ES"/>
              <a:t> – Nombre de unidad</a:t>
            </a:r>
          </a:p>
        </p:txBody>
      </p:sp>
    </p:spTree>
    <p:extLst>
      <p:ext uri="{BB962C8B-B14F-4D97-AF65-F5344CB8AC3E}">
        <p14:creationId xmlns:p14="http://schemas.microsoft.com/office/powerpoint/2010/main" val="27637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1658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7413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70568" y="1425883"/>
            <a:ext cx="788077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1.</a:t>
            </a:r>
            <a:br>
              <a:rPr lang="es-ES"/>
            </a:br>
            <a:r>
              <a:rPr lang="es-ES"/>
              <a:t>2.</a:t>
            </a:r>
            <a:br>
              <a:rPr lang="es-ES"/>
            </a:br>
            <a:r>
              <a:rPr lang="es-ES"/>
              <a:t>3.</a:t>
            </a:r>
            <a:br>
              <a:rPr lang="es-ES"/>
            </a:br>
            <a:r>
              <a:rPr lang="es-ES"/>
              <a:t>4.</a:t>
            </a:r>
            <a:br>
              <a:rPr lang="es-ES"/>
            </a:br>
            <a:r>
              <a:rPr lang="es-ES"/>
              <a:t>5.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44" name="Marcador de texto 83">
            <a:extLst>
              <a:ext uri="{FF2B5EF4-FFF2-40B4-BE49-F238E27FC236}">
                <a16:creationId xmlns:a16="http://schemas.microsoft.com/office/drawing/2014/main" id="{CBF29B9B-8E00-ED48-AEBE-65C3714F5EA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100818" y="1425883"/>
            <a:ext cx="5896651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008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09259" y="372639"/>
            <a:ext cx="2978350" cy="341567"/>
          </a:xfrm>
        </p:spPr>
        <p:txBody>
          <a:bodyPr>
            <a:normAutofit/>
          </a:bodyPr>
          <a:lstStyle>
            <a:lvl1pPr>
              <a:defRPr sz="1300" b="1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798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0560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3542EB-847A-134C-87D5-341B3F888D0F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1390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ED21A4EA-B7DC-2249-9BBA-4D41A99B3CEF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41390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18" name="Marcador de texto 83">
            <a:extLst>
              <a:ext uri="{FF2B5EF4-FFF2-40B4-BE49-F238E27FC236}">
                <a16:creationId xmlns:a16="http://schemas.microsoft.com/office/drawing/2014/main" id="{846ACD11-B8D6-D347-834E-2FFC4F767897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2859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85611C3A-E7BA-8741-B713-7ECF35C208CF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33018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847668A-0F13-FD40-99C9-7D211293DC7B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3018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1" name="Marcador de texto 83">
            <a:extLst>
              <a:ext uri="{FF2B5EF4-FFF2-40B4-BE49-F238E27FC236}">
                <a16:creationId xmlns:a16="http://schemas.microsoft.com/office/drawing/2014/main" id="{2A5ED1A7-3C9E-0A47-A8B4-C2B3AC78C142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615870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665B95A9-6987-F748-AD20-7165E5E8CEE2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617462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7991601E-FE13-004A-B235-1C7E12150DAE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617462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4" name="Marcador de texto 83">
            <a:extLst>
              <a:ext uri="{FF2B5EF4-FFF2-40B4-BE49-F238E27FC236}">
                <a16:creationId xmlns:a16="http://schemas.microsoft.com/office/drawing/2014/main" id="{B55C8E76-6CFF-6040-8FA8-33F63C85CEBF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90390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69111C5F-2E5B-A941-97B9-DF3CB7452A8A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90549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E44F70FF-0454-5A49-B7FE-A299E03161D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90549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7" name="Marcador de texto 83">
            <a:extLst>
              <a:ext uri="{FF2B5EF4-FFF2-40B4-BE49-F238E27FC236}">
                <a16:creationId xmlns:a16="http://schemas.microsoft.com/office/drawing/2014/main" id="{C6EFC7DE-FDA3-344F-BA47-77E74A7AB00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9798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DEDD6D48-A77A-1B42-A0A7-7C1FA8FB2361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41390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9" name="Marcador de texto 2">
            <a:extLst>
              <a:ext uri="{FF2B5EF4-FFF2-40B4-BE49-F238E27FC236}">
                <a16:creationId xmlns:a16="http://schemas.microsoft.com/office/drawing/2014/main" id="{339E1E00-EF43-9842-A5D4-7D893A6A21DA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41390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0" name="Marcador de texto 83">
            <a:extLst>
              <a:ext uri="{FF2B5EF4-FFF2-40B4-BE49-F238E27FC236}">
                <a16:creationId xmlns:a16="http://schemas.microsoft.com/office/drawing/2014/main" id="{3609BFF5-C0EC-C74B-BAC5-C6247F87A159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32859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A2D9B95A-6F51-704A-8164-AE4376A52455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3018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2" name="Marcador de texto 2">
            <a:extLst>
              <a:ext uri="{FF2B5EF4-FFF2-40B4-BE49-F238E27FC236}">
                <a16:creationId xmlns:a16="http://schemas.microsoft.com/office/drawing/2014/main" id="{347D8AC6-F6F7-AB40-BDAE-DFA1A20F303C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33018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3" name="Marcador de texto 83">
            <a:extLst>
              <a:ext uri="{FF2B5EF4-FFF2-40B4-BE49-F238E27FC236}">
                <a16:creationId xmlns:a16="http://schemas.microsoft.com/office/drawing/2014/main" id="{2175621C-7D22-9246-842E-EBEBA072199D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615870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4" name="Marcador de texto 2">
            <a:extLst>
              <a:ext uri="{FF2B5EF4-FFF2-40B4-BE49-F238E27FC236}">
                <a16:creationId xmlns:a16="http://schemas.microsoft.com/office/drawing/2014/main" id="{857887B0-767A-9D43-9C2D-CFE8C77727A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617462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79494816-53D2-E340-A80C-F39EE826D985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617462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6" name="Marcador de texto 83">
            <a:extLst>
              <a:ext uri="{FF2B5EF4-FFF2-40B4-BE49-F238E27FC236}">
                <a16:creationId xmlns:a16="http://schemas.microsoft.com/office/drawing/2014/main" id="{E903AC53-87A3-6E4D-820F-7A4F85097C47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90390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7" name="Marcador de texto 2">
            <a:extLst>
              <a:ext uri="{FF2B5EF4-FFF2-40B4-BE49-F238E27FC236}">
                <a16:creationId xmlns:a16="http://schemas.microsoft.com/office/drawing/2014/main" id="{46EEBF2D-185D-3F40-90DD-563D0093C87E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90549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8" name="Marcador de texto 2">
            <a:extLst>
              <a:ext uri="{FF2B5EF4-FFF2-40B4-BE49-F238E27FC236}">
                <a16:creationId xmlns:a16="http://schemas.microsoft.com/office/drawing/2014/main" id="{F0CFAD44-F620-CD41-8005-F4C6AADCED77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90549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0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7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4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0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09203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700" r:id="rId4"/>
    <p:sldLayoutId id="2147483711" r:id="rId5"/>
    <p:sldLayoutId id="214748371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orient="horz" pos="4110">
          <p15:clr>
            <a:srgbClr val="F26B43"/>
          </p15:clr>
        </p15:guide>
        <p15:guide id="61" orient="horz" pos="2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21" y="1541723"/>
            <a:ext cx="10515600" cy="517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8" y="3389715"/>
            <a:ext cx="10515600" cy="906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A15BD63-25DB-3B42-A790-8477BD25011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560175F2-62CF-E54F-A682-F6FBAA3D9FE1}"/>
              </a:ext>
            </a:extLst>
          </p:cNvPr>
          <p:cNvSpPr txBox="1">
            <a:spLocks/>
          </p:cNvSpPr>
          <p:nvPr userDrawn="1"/>
        </p:nvSpPr>
        <p:spPr>
          <a:xfrm>
            <a:off x="9704471" y="296112"/>
            <a:ext cx="2125662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50" b="1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300" kern="1200" cap="all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637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300" kern="1200" cap="all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orient="horz" pos="4088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8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300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81733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3" r:id="rId3"/>
    <p:sldLayoutId id="2147483660" r:id="rId4"/>
    <p:sldLayoutId id="2147483661" r:id="rId5"/>
    <p:sldLayoutId id="214748366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1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2" r:id="rId2"/>
    <p:sldLayoutId id="2147483683" r:id="rId3"/>
    <p:sldLayoutId id="2147483694" r:id="rId4"/>
    <p:sldLayoutId id="2147483695" r:id="rId5"/>
    <p:sldLayoutId id="2147483684" r:id="rId6"/>
    <p:sldLayoutId id="2147483704" r:id="rId7"/>
    <p:sldLayoutId id="2147483685" r:id="rId8"/>
    <p:sldLayoutId id="2147483686" r:id="rId9"/>
    <p:sldLayoutId id="2147483701" r:id="rId10"/>
    <p:sldLayoutId id="2147483688" r:id="rId11"/>
    <p:sldLayoutId id="2147483689" r:id="rId12"/>
    <p:sldLayoutId id="2147483690" r:id="rId13"/>
    <p:sldLayoutId id="2147483696" r:id="rId14"/>
    <p:sldLayoutId id="2147483703" r:id="rId15"/>
    <p:sldLayoutId id="2147483697" r:id="rId16"/>
    <p:sldLayoutId id="2147483692" r:id="rId17"/>
    <p:sldLayoutId id="2147483705" r:id="rId18"/>
    <p:sldLayoutId id="2147483693" r:id="rId19"/>
    <p:sldLayoutId id="2147483698" r:id="rId20"/>
    <p:sldLayoutId id="2147483699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pos="3795" userDrawn="1">
          <p15:clr>
            <a:srgbClr val="F26B43"/>
          </p15:clr>
        </p15:guide>
        <p15:guide id="61" pos="3885" userDrawn="1">
          <p15:clr>
            <a:srgbClr val="F26B43"/>
          </p15:clr>
        </p15:guide>
        <p15:guide id="62" orient="horz" pos="4088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6001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69657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88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pos="3795">
          <p15:clr>
            <a:srgbClr val="F26B43"/>
          </p15:clr>
        </p15:guide>
        <p15:guide id="61" pos="3885">
          <p15:clr>
            <a:srgbClr val="F26B43"/>
          </p15:clr>
        </p15:guide>
        <p15:guide id="62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maraproject/EdgeCloud/pull/154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araproject/EdgeCloud/issues/164" TargetMode="External"/><Relationship Id="rId2" Type="http://schemas.openxmlformats.org/officeDocument/2006/relationships/hyperlink" Target="https://github.com/camaraproject/EdgeCloud/issues/163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maraproject/EdgeCloud/pull/159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camaraproject/EdgeCloud/issues/164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87CDB8-256A-A24A-A977-F9F0D745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</p:spPr>
        <p:txBody>
          <a:bodyPr/>
          <a:lstStyle/>
          <a:p>
            <a:r>
              <a:rPr lang="en-US" dirty="0"/>
              <a:t>CAMARA </a:t>
            </a:r>
            <a:r>
              <a:rPr lang="en-US" dirty="0" err="1"/>
              <a:t>EdgeCloud</a:t>
            </a:r>
            <a:r>
              <a:rPr lang="en-US" dirty="0"/>
              <a:t> Meeting 19</a:t>
            </a:r>
            <a:r>
              <a:rPr lang="en-US" baseline="30000" dirty="0"/>
              <a:t>th</a:t>
            </a:r>
            <a:r>
              <a:rPr lang="en-US" dirty="0"/>
              <a:t> December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43F661-BCC9-D442-9167-DCB345348C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753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882B379F-62ED-564D-97C7-5E66C31560F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18669" y="372639"/>
            <a:ext cx="2978350" cy="341567"/>
          </a:xfrm>
        </p:spPr>
        <p:txBody>
          <a:bodyPr/>
          <a:lstStyle/>
          <a:p>
            <a:r>
              <a:rPr lang="es-ES"/>
              <a:t>INSERT SUBHEADING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8" y="647835"/>
            <a:ext cx="2991110" cy="431800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1320799" y="1632465"/>
            <a:ext cx="702733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Cleaning status of auxiliary branches</a:t>
            </a:r>
          </a:p>
          <a:p>
            <a:pPr marL="342900" indent="-342900">
              <a:buFont typeface="+mj-lt"/>
              <a:buAutoNum type="arabicPeriod"/>
            </a:pPr>
            <a:endParaRPr lang="en-US" sz="2000" b="1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 err="1">
                <a:solidFill>
                  <a:schemeClr val="tx2"/>
                </a:solidFill>
              </a:rPr>
              <a:t>Harmonization</a:t>
            </a:r>
            <a:r>
              <a:rPr lang="es-ES" sz="2000" b="1" dirty="0">
                <a:solidFill>
                  <a:schemeClr val="tx2"/>
                </a:solidFill>
              </a:rPr>
              <a:t> </a:t>
            </a:r>
            <a:r>
              <a:rPr lang="es-ES" sz="2000" b="1" dirty="0" err="1">
                <a:solidFill>
                  <a:schemeClr val="tx2"/>
                </a:solidFill>
              </a:rPr>
              <a:t>of</a:t>
            </a:r>
            <a:r>
              <a:rPr lang="es-ES" sz="2000" b="1" dirty="0">
                <a:solidFill>
                  <a:schemeClr val="tx2"/>
                </a:solidFill>
              </a:rPr>
              <a:t> concepts/items among Simple  Edge Discovery/MVP/Traffic Influence</a:t>
            </a:r>
          </a:p>
          <a:p>
            <a:pPr marL="342900" indent="-342900">
              <a:buFont typeface="+mj-lt"/>
              <a:buAutoNum type="arabicPeriod"/>
            </a:pPr>
            <a:endParaRPr lang="es-ES" sz="2000" b="1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Other implementation details: PR159</a:t>
            </a:r>
            <a:br>
              <a:rPr lang="en-US" sz="20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sz="20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Main changes in </a:t>
            </a:r>
            <a:r>
              <a:rPr lang="en-US" sz="2000" b="1" dirty="0" err="1">
                <a:solidFill>
                  <a:schemeClr val="tx2"/>
                </a:solidFill>
              </a:rPr>
              <a:t>EdgeCloud</a:t>
            </a:r>
            <a:r>
              <a:rPr lang="en-US" sz="2000" b="1" dirty="0">
                <a:solidFill>
                  <a:schemeClr val="tx2"/>
                </a:solidFill>
              </a:rPr>
              <a:t> MVP (</a:t>
            </a:r>
            <a:r>
              <a:rPr lang="en-US" sz="2000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 154</a:t>
            </a:r>
            <a:r>
              <a:rPr lang="en-US" sz="2000" b="1" dirty="0">
                <a:solidFill>
                  <a:schemeClr val="tx2"/>
                </a:solidFill>
              </a:rPr>
              <a:t>) following previous meeting</a:t>
            </a:r>
          </a:p>
          <a:p>
            <a:endParaRPr lang="es-E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10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5943449" cy="4318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1.- Cleaning status of auxiliary branches</a:t>
            </a:r>
          </a:p>
          <a:p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85102-38E3-77DF-686B-7FA9E2C90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013" y="1191875"/>
            <a:ext cx="2848373" cy="48298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809AC3-B558-ACA2-7414-A4DC0FBB8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443" y="4068826"/>
            <a:ext cx="2476846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14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6470233" cy="681432"/>
          </a:xfrm>
        </p:spPr>
        <p:txBody>
          <a:bodyPr>
            <a:normAutofit fontScale="55000" lnSpcReduction="20000"/>
          </a:bodyPr>
          <a:lstStyle/>
          <a:p>
            <a:r>
              <a:rPr lang="es-ES" sz="3600" dirty="0"/>
              <a:t>2</a:t>
            </a:r>
            <a:r>
              <a:rPr lang="es-ES" sz="3600" b="1" dirty="0">
                <a:solidFill>
                  <a:schemeClr val="tx2"/>
                </a:solidFill>
              </a:rPr>
              <a:t>.- </a:t>
            </a:r>
            <a:r>
              <a:rPr lang="es-ES" sz="3600" b="1" dirty="0" err="1">
                <a:solidFill>
                  <a:schemeClr val="tx2"/>
                </a:solidFill>
              </a:rPr>
              <a:t>Harmonization</a:t>
            </a:r>
            <a:r>
              <a:rPr lang="es-ES" sz="3600" b="1" dirty="0">
                <a:solidFill>
                  <a:schemeClr val="tx2"/>
                </a:solidFill>
              </a:rPr>
              <a:t> </a:t>
            </a:r>
            <a:r>
              <a:rPr lang="es-ES" sz="3600" b="1" dirty="0" err="1">
                <a:solidFill>
                  <a:schemeClr val="tx2"/>
                </a:solidFill>
              </a:rPr>
              <a:t>of</a:t>
            </a:r>
            <a:r>
              <a:rPr lang="es-ES" sz="3600" b="1" dirty="0">
                <a:solidFill>
                  <a:schemeClr val="tx2"/>
                </a:solidFill>
              </a:rPr>
              <a:t> concepts/items among Simple  Edge Discovery/MVP/Traffic Influence</a:t>
            </a: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1117599" y="1445049"/>
            <a:ext cx="10134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163</a:t>
            </a:r>
            <a:r>
              <a:rPr lang="en-US" b="1" dirty="0">
                <a:solidFill>
                  <a:schemeClr val="tx2"/>
                </a:solidFill>
              </a:rPr>
              <a:t> Harmonization of Edge </a:t>
            </a:r>
            <a:r>
              <a:rPr lang="en-US" b="1" dirty="0" err="1">
                <a:solidFill>
                  <a:schemeClr val="tx2"/>
                </a:solidFill>
              </a:rPr>
              <a:t>Entitys</a:t>
            </a:r>
            <a:r>
              <a:rPr lang="en-US" b="1" dirty="0">
                <a:solidFill>
                  <a:schemeClr val="tx2"/>
                </a:solidFill>
              </a:rPr>
              <a:t> among </a:t>
            </a:r>
            <a:r>
              <a:rPr lang="en-US" b="1" dirty="0" err="1">
                <a:solidFill>
                  <a:schemeClr val="tx2"/>
                </a:solidFill>
              </a:rPr>
              <a:t>EdgeCloud</a:t>
            </a:r>
            <a:r>
              <a:rPr lang="en-US" b="1" dirty="0">
                <a:solidFill>
                  <a:schemeClr val="tx2"/>
                </a:solidFill>
              </a:rPr>
              <a:t> APIS for future merge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algn="l"/>
            <a:endParaRPr lang="en-US" b="1" dirty="0">
              <a:solidFill>
                <a:schemeClr val="tx2"/>
              </a:solidFill>
            </a:endParaRPr>
          </a:p>
          <a:p>
            <a:pPr algn="l"/>
            <a:endParaRPr lang="en-US" b="1" dirty="0">
              <a:solidFill>
                <a:schemeClr val="tx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164</a:t>
            </a:r>
            <a:r>
              <a:rPr lang="en-US" b="1" dirty="0">
                <a:solidFill>
                  <a:schemeClr val="tx2"/>
                </a:solidFill>
              </a:rPr>
              <a:t> TI and MVP API - Harmonization of common entities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6AEB9-85B5-1687-F6ED-07B6BD85A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311" y="2414446"/>
            <a:ext cx="7011378" cy="2029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E44762-C51D-83AD-B384-B50B09E4E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2350" y="5055543"/>
            <a:ext cx="3762900" cy="165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347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5943449" cy="431800"/>
          </a:xfrm>
        </p:spPr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sz="2000" b="1" dirty="0">
                <a:solidFill>
                  <a:schemeClr val="tx2"/>
                </a:solidFill>
              </a:rPr>
              <a:t>.- Other implementation details</a:t>
            </a: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999066" y="1632465"/>
            <a:ext cx="1041400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effectLst/>
            </a:endParaRPr>
          </a:p>
          <a:p>
            <a:endParaRPr lang="es-E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How will end user know the URI to connect to ?  Review discussion in PR </a:t>
            </a:r>
            <a:r>
              <a:rPr lang="en-US" sz="2000" b="1" dirty="0" err="1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</a:t>
            </a:r>
            <a:r>
              <a:rPr lang="en-US" sz="2000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159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Continuation of discussion in previous meeting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Included in MVP API Get methods to obtain URI for existing </a:t>
            </a:r>
            <a:r>
              <a:rPr lang="en-US" sz="2000" b="1" dirty="0" err="1">
                <a:solidFill>
                  <a:schemeClr val="tx2"/>
                </a:solidFill>
              </a:rPr>
              <a:t>AppInstances</a:t>
            </a:r>
            <a:endParaRPr lang="en-U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2000" b="1" dirty="0">
              <a:solidFill>
                <a:schemeClr val="tx2"/>
              </a:solidFill>
            </a:endParaRPr>
          </a:p>
          <a:p>
            <a:pPr lvl="1" fontAlgn="ctr">
              <a:buSzPts val="1000"/>
              <a:tabLst>
                <a:tab pos="914400" algn="l"/>
              </a:tabLst>
            </a:pPr>
            <a:endParaRPr lang="es-E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Review of other topics from last comments in open pull requests</a:t>
            </a:r>
            <a:endParaRPr lang="es-E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73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238910" y="168864"/>
            <a:ext cx="10601326" cy="501696"/>
          </a:xfrm>
        </p:spPr>
        <p:txBody>
          <a:bodyPr>
            <a:noAutofit/>
          </a:bodyPr>
          <a:lstStyle/>
          <a:p>
            <a:r>
              <a:rPr lang="en-US" sz="2400" dirty="0"/>
              <a:t>4.- Main changes in </a:t>
            </a:r>
            <a:r>
              <a:rPr lang="en-US" sz="2400" dirty="0" err="1"/>
              <a:t>EdgeCloud</a:t>
            </a:r>
            <a:r>
              <a:rPr lang="en-US" sz="2400" dirty="0"/>
              <a:t> MVP following.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125698" y="630937"/>
            <a:ext cx="1013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Goal Merge into main branch and include further changes in separated PRs.</a:t>
            </a:r>
            <a:endParaRPr lang="es-ES" b="1" dirty="0">
              <a:solidFill>
                <a:schemeClr val="tx2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Combined Artifact and Application into a single type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Added get methods for Application and </a:t>
            </a:r>
            <a:r>
              <a:rPr lang="en-US" b="1" dirty="0" err="1">
                <a:solidFill>
                  <a:schemeClr val="tx2"/>
                </a:solidFill>
              </a:rPr>
              <a:t>AppInstances</a:t>
            </a:r>
            <a:r>
              <a:rPr lang="en-US" b="1" dirty="0">
                <a:solidFill>
                  <a:schemeClr val="tx2"/>
                </a:solidFill>
              </a:rPr>
              <a:t> ( included status for app instance)</a:t>
            </a:r>
            <a:endParaRPr lang="en-US" b="1" dirty="0">
              <a:solidFill>
                <a:schemeClr val="tx2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9F1BB-80CE-40E2-B4B8-0DF8FAFCB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10" y="2345641"/>
            <a:ext cx="4246004" cy="39343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ACDF9C-CB83-CF02-8EA8-4F0F37CBF535}"/>
              </a:ext>
            </a:extLst>
          </p:cNvPr>
          <p:cNvSpPr txBox="1"/>
          <p:nvPr/>
        </p:nvSpPr>
        <p:spPr>
          <a:xfrm>
            <a:off x="1227909" y="192400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V0.1.0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167B1-2B36-60A2-9DB1-90CB9FC1FDBA}"/>
              </a:ext>
            </a:extLst>
          </p:cNvPr>
          <p:cNvSpPr txBox="1"/>
          <p:nvPr/>
        </p:nvSpPr>
        <p:spPr>
          <a:xfrm>
            <a:off x="9000309" y="187600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V0.2.0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285EFF-E22F-AB9C-66AC-689573E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054" y="2290082"/>
            <a:ext cx="5164182" cy="43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77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DB5FC-AF32-7377-19FF-D58B6112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Backup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586296-952C-87B2-2396-4F1C98096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0EFE2A-4872-3AC1-08DE-D3658446D7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281305"/>
      </p:ext>
    </p:extLst>
  </p:cSld>
  <p:clrMapOvr>
    <a:masterClrMapping/>
  </p:clrMapOvr>
</p:sld>
</file>

<file path=ppt/theme/theme1.xml><?xml version="1.0" encoding="utf-8"?>
<a:theme xmlns:a="http://schemas.openxmlformats.org/drawingml/2006/main" name="Portada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dic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parado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ier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Normativa_de_Seguridad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10428 PPT Basico_TLF" id="{E92C51FF-2DFD-8040-B5F8-544A3689EC8B}" vid="{4CA0C8EC-BF0F-C647-B027-D1993CC6FEA5}"/>
    </a:ext>
  </a:extLst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b6e8e0-02c0-4a7c-a6d5-0ef8483bda9d">
      <Terms xmlns="http://schemas.microsoft.com/office/infopath/2007/PartnerControls"/>
    </lcf76f155ced4ddcb4097134ff3c332f>
    <TaxCatchAll xmlns="6509d1dc-7519-4287-be6f-c5310f49254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862143BD73AE40AB49AF3D76BCB84D" ma:contentTypeVersion="16" ma:contentTypeDescription="Create a new document." ma:contentTypeScope="" ma:versionID="1d16e9bedf1ffec4a34517abd8e7a89d">
  <xsd:schema xmlns:xsd="http://www.w3.org/2001/XMLSchema" xmlns:xs="http://www.w3.org/2001/XMLSchema" xmlns:p="http://schemas.microsoft.com/office/2006/metadata/properties" xmlns:ns2="21b6e8e0-02c0-4a7c-a6d5-0ef8483bda9d" xmlns:ns3="6509d1dc-7519-4287-be6f-c5310f492540" targetNamespace="http://schemas.microsoft.com/office/2006/metadata/properties" ma:root="true" ma:fieldsID="f56af897ec6006e4a3da15a9cee95b06" ns2:_="" ns3:_="">
    <xsd:import namespace="21b6e8e0-02c0-4a7c-a6d5-0ef8483bda9d"/>
    <xsd:import namespace="6509d1dc-7519-4287-be6f-c5310f4925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b6e8e0-02c0-4a7c-a6d5-0ef8483bd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3ebd722c-8eea-4fa2-a257-8118360c8e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09d1dc-7519-4287-be6f-c5310f492540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7365f5f-1145-42e6-9809-f258cc90a1dc}" ma:internalName="TaxCatchAll" ma:showField="CatchAllData" ma:web="6509d1dc-7519-4287-be6f-c5310f4925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CECAE5-3E12-4098-97B9-D7B386F3888D}">
  <ds:schemaRefs>
    <ds:schemaRef ds:uri="http://purl.org/dc/terms/"/>
    <ds:schemaRef ds:uri="21b6e8e0-02c0-4a7c-a6d5-0ef8483bda9d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  <ds:schemaRef ds:uri="6509d1dc-7519-4287-be6f-c5310f492540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12D6FBD-966D-4B4E-AD1B-2988C5DC5C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5ECF66-44E7-4122-882E-E7DC8815C1B2}">
  <ds:schemaRefs>
    <ds:schemaRef ds:uri="21b6e8e0-02c0-4a7c-a6d5-0ef8483bda9d"/>
    <ds:schemaRef ds:uri="6509d1dc-7519-4287-be6f-c5310f4925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Courier New</vt:lpstr>
      <vt:lpstr>Slack-Lato</vt:lpstr>
      <vt:lpstr>Portadas</vt:lpstr>
      <vt:lpstr>Indices</vt:lpstr>
      <vt:lpstr>Separadores</vt:lpstr>
      <vt:lpstr>Contenido</vt:lpstr>
      <vt:lpstr>Cierres</vt:lpstr>
      <vt:lpstr>Normativa_de_Seguridad</vt:lpstr>
      <vt:lpstr>1_Contenido</vt:lpstr>
      <vt:lpstr>CAMARA EdgeCloud Meeting 19th December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Israel Moreno</dc:creator>
  <cp:lastModifiedBy>Francisco Sergio</cp:lastModifiedBy>
  <cp:revision>8</cp:revision>
  <dcterms:created xsi:type="dcterms:W3CDTF">2021-04-15T10:27:36Z</dcterms:created>
  <dcterms:modified xsi:type="dcterms:W3CDTF">2023-12-19T16:03:49Z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0x010100FF862143BD73AE40AB49AF3D76BCB84D</vt:lpwstr>
  </property>
  <property fmtid="{D5CDD505-2E9C-101B-9397-08002B2CF9AE}" pid="3" name="MediaServiceImageTags">
    <vt:lpwstr/>
  </property>
  <property fmtid="{D5CDD505-2E9C-101B-9397-08002B2CF9AE}" pid="4" name="ClassificationContentMarkingFooterText">
    <vt:lpwstr>***Este documento está clasificado como USO INTERNO por TELEFÓNICA. ***This document is classified as INTERNAL USE by TELEFÓNICA.</vt:lpwstr>
  </property>
  <property fmtid="{D5CDD505-2E9C-101B-9397-08002B2CF9AE}" pid="5" name="MSIP_Label_f27cb1b6-4159-4a38-a94b-cbd1c10c7376_Name">
    <vt:lpwstr>Internal Use</vt:lpwstr>
  </property>
  <property fmtid="{D5CDD505-2E9C-101B-9397-08002B2CF9AE}" pid="6" name="MSIP_Label_f27cb1b6-4159-4a38-a94b-cbd1c10c7376_SetDate">
    <vt:lpwstr>2023-11-10T09:18:22Z</vt:lpwstr>
  </property>
  <property fmtid="{D5CDD505-2E9C-101B-9397-08002B2CF9AE}" pid="7" name="MSIP_Label_f27cb1b6-4159-4a38-a94b-cbd1c10c7376_SiteId">
    <vt:lpwstr>9744600e-3e04-492e-baa1-25ec245c6f10</vt:lpwstr>
  </property>
  <property fmtid="{D5CDD505-2E9C-101B-9397-08002B2CF9AE}" pid="8" name="MSIP_Label_f27cb1b6-4159-4a38-a94b-cbd1c10c7376_Method">
    <vt:lpwstr>Privileged</vt:lpwstr>
  </property>
  <property fmtid="{D5CDD505-2E9C-101B-9397-08002B2CF9AE}" pid="9" name="ClassificationContentMarkingFooterLocations">
    <vt:lpwstr>Portadas:5\Indices:6\Separadores:5\Contenido:6\Cierres:5\Normativa_de_Seguridad:5\1_Contenido:6</vt:lpwstr>
  </property>
  <property fmtid="{D5CDD505-2E9C-101B-9397-08002B2CF9AE}" pid="10" name="MSIP_Label_f27cb1b6-4159-4a38-a94b-cbd1c10c7376_ActionId">
    <vt:lpwstr>b765303f-89bb-4c50-8463-35bb15275689</vt:lpwstr>
  </property>
  <property fmtid="{D5CDD505-2E9C-101B-9397-08002B2CF9AE}" pid="11" name="MSIP_Label_f27cb1b6-4159-4a38-a94b-cbd1c10c7376_ContentBits">
    <vt:lpwstr>2</vt:lpwstr>
  </property>
  <property fmtid="{D5CDD505-2E9C-101B-9397-08002B2CF9AE}" pid="12" name="MSIP_Label_f27cb1b6-4159-4a38-a94b-cbd1c10c7376_Enabled">
    <vt:lpwstr>true</vt:lpwstr>
  </property>
</Properties>
</file>